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5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7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2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3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5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0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1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52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372798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9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0737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3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89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160509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2943357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0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50" y="2943357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2943357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1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610772"/>
            <a:ext cx="10364452" cy="160392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6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6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6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2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00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4" y="4781080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98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5"/>
            <a:ext cx="10364452" cy="342410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42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3"/>
            <a:ext cx="2553327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3"/>
            <a:ext cx="7658724" cy="518159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82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15FCAF-3A54-DF4A-4BA1-C3671183E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95DCF7-DFA0-3B0B-66DB-58E4066B7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F7B2ED4-531F-DECE-4909-6D4614D1F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6802-CD26-4082-8B47-B41905B2500B}" type="datetimeFigureOut">
              <a:rPr lang="ko-KR" altLang="en-US" smtClean="0"/>
              <a:t>2023-05-24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102B7F-AFB6-F2E9-14C4-92D730BC1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887109-99C9-538C-C9C7-43F372689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EC1F-5F89-4C12-A433-8EB8D92DCF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8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01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65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59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5106027" cy="342410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4"/>
            <a:ext cx="5105400" cy="342410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4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5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5" y="3051014"/>
            <a:ext cx="5106027" cy="274018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1" y="3051014"/>
            <a:ext cx="5105401" cy="274018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9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8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72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3" y="609602"/>
            <a:ext cx="6200163" cy="518159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6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3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32854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2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5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5" y="5883277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2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377" rtl="0" eaLnBrk="1" latinLnBrk="1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FA1FCA-7CB6-C240-48D6-C0E4E54363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ADF2673-AFCD-B574-C770-8158494EFA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4182CE7-2D89-7501-1DE5-4806945F1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473" y="0"/>
            <a:ext cx="12671903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B84466-FCC3-F005-709B-C71362B4868D}"/>
              </a:ext>
            </a:extLst>
          </p:cNvPr>
          <p:cNvSpPr txBox="1"/>
          <p:nvPr/>
        </p:nvSpPr>
        <p:spPr>
          <a:xfrm>
            <a:off x="3150701" y="1410594"/>
            <a:ext cx="8217005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189" latinLnBrk="0"/>
            <a:r>
              <a:rPr lang="ko-KR" altLang="en-US" sz="4000" b="1" dirty="0">
                <a:solidFill>
                  <a:prstClr val="white"/>
                </a:solidFill>
                <a:effectLst>
                  <a:glow rad="63500">
                    <a:srgbClr val="1D7EAB">
                      <a:satMod val="175000"/>
                      <a:alpha val="40000"/>
                    </a:srgbClr>
                  </a:glow>
                </a:effectLst>
                <a:latin typeface="Arial Black" panose="020B0A04020102020204" pitchFamily="34" charset="0"/>
                <a:ea typeface="나눔명조 ExtraBold" panose="02020603020101020101" pitchFamily="18" charset="-127"/>
              </a:rPr>
              <a:t>       위대한 세대를 위한 </a:t>
            </a:r>
            <a:endParaRPr lang="en-US" altLang="ko-KR" sz="4000" b="1" dirty="0">
              <a:solidFill>
                <a:prstClr val="white"/>
              </a:solidFill>
              <a:effectLst>
                <a:glow rad="63500">
                  <a:srgbClr val="1D7EAB">
                    <a:satMod val="175000"/>
                    <a:alpha val="40000"/>
                  </a:srgbClr>
                </a:glow>
              </a:effectLst>
              <a:latin typeface="Arial Black" panose="020B0A04020102020204" pitchFamily="34" charset="0"/>
              <a:ea typeface="나눔명조 ExtraBold" panose="02020603020101020101" pitchFamily="18" charset="-127"/>
            </a:endParaRPr>
          </a:p>
          <a:p>
            <a:pPr algn="just" defTabSz="457189" latinLnBrk="0"/>
            <a:r>
              <a:rPr lang="en-US" altLang="ko-KR" sz="6000" b="1" dirty="0">
                <a:solidFill>
                  <a:prstClr val="white"/>
                </a:solidFill>
                <a:effectLst>
                  <a:glow rad="63500">
                    <a:srgbClr val="1D7EAB">
                      <a:satMod val="175000"/>
                      <a:alpha val="40000"/>
                    </a:srgbClr>
                  </a:glo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 </a:t>
            </a:r>
            <a:r>
              <a:rPr lang="ko-KR" altLang="en-US" sz="60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63500">
                    <a:srgbClr val="1D7EAB">
                      <a:satMod val="175000"/>
                      <a:alpha val="40000"/>
                    </a:srgbClr>
                  </a:glo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일터현장 기도회 </a:t>
            </a:r>
            <a:endParaRPr lang="en-US" altLang="ko-KR" sz="48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63500">
                  <a:srgbClr val="1D7EAB">
                    <a:satMod val="175000"/>
                    <a:alpha val="40000"/>
                  </a:srgbClr>
                </a:glow>
              </a:effectLst>
              <a:latin typeface="Tw Cen MT" panose="020B0602020104020603"/>
              <a:ea typeface="맑은 고딕" panose="020B0503020000020004" pitchFamily="50" charset="-127"/>
            </a:endParaRPr>
          </a:p>
          <a:p>
            <a:pPr algn="just" defTabSz="457189" latinLnBrk="0"/>
            <a:r>
              <a:rPr lang="en-US" altLang="ko-KR" sz="2400" b="1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     </a:t>
            </a:r>
            <a:r>
              <a:rPr lang="ko-KR" altLang="en-US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 </a:t>
            </a:r>
            <a:endParaRPr lang="en-US" altLang="ko-KR" dirty="0">
              <a:solidFill>
                <a:prstClr val="white"/>
              </a:solidFill>
              <a:latin typeface="Tw Cen MT" panose="020B0602020104020603"/>
              <a:ea typeface="맑은 고딕" panose="020B0503020000020004" pitchFamily="50" charset="-127"/>
            </a:endParaRPr>
          </a:p>
          <a:p>
            <a:pPr algn="just" defTabSz="457189" latinLnBrk="0"/>
            <a:r>
              <a:rPr lang="en-US" altLang="ko-KR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                       </a:t>
            </a:r>
            <a:r>
              <a:rPr lang="en-US" altLang="ko-KR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* </a:t>
            </a:r>
            <a:r>
              <a:rPr lang="ko-KR" altLang="en-US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일시</a:t>
            </a:r>
            <a:r>
              <a:rPr lang="en-US" altLang="ko-KR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: </a:t>
            </a:r>
            <a:r>
              <a:rPr lang="ko-KR" altLang="en-US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매주 목요일 </a:t>
            </a:r>
            <a:endParaRPr lang="en-US" altLang="ko-KR" sz="2000" dirty="0">
              <a:solidFill>
                <a:prstClr val="white"/>
              </a:solidFill>
              <a:latin typeface="Tw Cen MT" panose="020B0602020104020603"/>
              <a:ea typeface="맑은 고딕" panose="020B0503020000020004" pitchFamily="50" charset="-127"/>
            </a:endParaRPr>
          </a:p>
          <a:p>
            <a:pPr algn="just" defTabSz="457189" latinLnBrk="0"/>
            <a:r>
              <a:rPr lang="en-US" altLang="ko-KR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                        </a:t>
            </a:r>
            <a:r>
              <a:rPr lang="ko-KR" altLang="en-US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오후  </a:t>
            </a:r>
            <a:r>
              <a:rPr lang="en-US" altLang="ko-KR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6</a:t>
            </a:r>
            <a:r>
              <a:rPr lang="ko-KR" altLang="en-US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시 </a:t>
            </a:r>
            <a:r>
              <a:rPr lang="en-US" altLang="ko-KR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– 9</a:t>
            </a:r>
            <a:r>
              <a:rPr lang="ko-KR" altLang="en-US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시 </a:t>
            </a:r>
            <a:endParaRPr lang="en-US" altLang="ko-KR" sz="2000" dirty="0">
              <a:solidFill>
                <a:prstClr val="white"/>
              </a:solidFill>
              <a:latin typeface="Tw Cen MT" panose="020B0602020104020603"/>
              <a:ea typeface="맑은 고딕" panose="020B0503020000020004" pitchFamily="50" charset="-127"/>
            </a:endParaRPr>
          </a:p>
          <a:p>
            <a:pPr algn="just" defTabSz="457189" latinLnBrk="0"/>
            <a:r>
              <a:rPr lang="en-US" altLang="ko-KR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                   </a:t>
            </a:r>
          </a:p>
          <a:p>
            <a:pPr algn="just" defTabSz="457189" latinLnBrk="0"/>
            <a:r>
              <a:rPr lang="en-US" altLang="ko-KR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                     * </a:t>
            </a:r>
            <a:r>
              <a:rPr lang="ko-KR" altLang="en-US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장소 </a:t>
            </a:r>
            <a:r>
              <a:rPr lang="en-US" altLang="ko-KR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: </a:t>
            </a:r>
            <a:r>
              <a:rPr lang="ko-KR" altLang="en-US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서울 강남구 테헤란로 </a:t>
            </a:r>
            <a:r>
              <a:rPr lang="en-US" altLang="ko-KR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113</a:t>
            </a:r>
            <a:r>
              <a:rPr lang="ko-KR" altLang="en-US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길</a:t>
            </a:r>
            <a:r>
              <a:rPr lang="en-US" altLang="ko-KR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13, </a:t>
            </a:r>
            <a:r>
              <a:rPr lang="ko-KR" altLang="en-US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칠성빌딩</a:t>
            </a:r>
            <a:endParaRPr lang="en-US" altLang="ko-KR" sz="2000" dirty="0">
              <a:solidFill>
                <a:prstClr val="white"/>
              </a:solidFill>
              <a:latin typeface="Tw Cen MT" panose="020B0602020104020603"/>
              <a:ea typeface="맑은 고딕" panose="020B0503020000020004" pitchFamily="50" charset="-127"/>
            </a:endParaRPr>
          </a:p>
          <a:p>
            <a:pPr algn="just" defTabSz="457189" latinLnBrk="0"/>
            <a:r>
              <a:rPr lang="en-US" altLang="ko-KR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                                    </a:t>
            </a:r>
            <a:r>
              <a:rPr lang="ko-KR" altLang="en-US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지하</a:t>
            </a:r>
            <a:r>
              <a:rPr lang="en-US" altLang="ko-KR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1</a:t>
            </a:r>
            <a:r>
              <a:rPr lang="ko-KR" altLang="en-US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층 </a:t>
            </a:r>
            <a:r>
              <a:rPr lang="ko-KR" altLang="en-US" sz="2000" dirty="0" err="1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르호봇</a:t>
            </a:r>
            <a:r>
              <a:rPr lang="ko-KR" altLang="en-US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 </a:t>
            </a:r>
            <a:r>
              <a:rPr lang="en-US" altLang="ko-KR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Conference Room </a:t>
            </a:r>
          </a:p>
          <a:p>
            <a:pPr algn="just" defTabSz="457189" latinLnBrk="0"/>
            <a:r>
              <a:rPr lang="en-US" altLang="ko-KR" sz="200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                                 ( </a:t>
            </a:r>
            <a:r>
              <a:rPr lang="ko-KR" altLang="en-US" sz="2000" dirty="0" err="1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삼성역</a:t>
            </a:r>
            <a:r>
              <a:rPr lang="ko-KR" altLang="en-US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 </a:t>
            </a:r>
            <a:r>
              <a:rPr lang="en-US" altLang="ko-KR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8</a:t>
            </a:r>
            <a:r>
              <a:rPr lang="ko-KR" altLang="en-US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번 출구에서 </a:t>
            </a:r>
            <a:r>
              <a:rPr lang="en-US" altLang="ko-KR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341m </a:t>
            </a:r>
            <a:r>
              <a:rPr lang="ko-KR" altLang="en-US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 </a:t>
            </a:r>
            <a:r>
              <a:rPr lang="en-US" altLang="ko-KR" sz="2000" dirty="0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rPr>
              <a:t>)</a:t>
            </a:r>
            <a:endParaRPr lang="ko-KR" altLang="en-US" sz="2000" dirty="0">
              <a:solidFill>
                <a:prstClr val="white"/>
              </a:solidFill>
              <a:latin typeface="Tw Cen MT" panose="020B0602020104020603"/>
              <a:ea typeface="맑은 고딕" panose="020B0503020000020004" pitchFamily="50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69A3851-36EB-3FF8-9C98-FCF1F8303D52}"/>
              </a:ext>
            </a:extLst>
          </p:cNvPr>
          <p:cNvGrpSpPr/>
          <p:nvPr/>
        </p:nvGrpSpPr>
        <p:grpSpPr>
          <a:xfrm>
            <a:off x="-488474" y="6137189"/>
            <a:ext cx="12680473" cy="720811"/>
            <a:chOff x="0" y="6137189"/>
            <a:chExt cx="12192000" cy="72081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55D63203-3A3F-AB67-A75B-198494E1FBC6}"/>
                </a:ext>
              </a:extLst>
            </p:cNvPr>
            <p:cNvSpPr/>
            <p:nvPr/>
          </p:nvSpPr>
          <p:spPr>
            <a:xfrm>
              <a:off x="0" y="6137189"/>
              <a:ext cx="12192000" cy="720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latinLnBrk="0"/>
              <a:endParaRPr lang="ko-KR" altLang="en-US">
                <a:solidFill>
                  <a:prstClr val="white"/>
                </a:solidFill>
                <a:latin typeface="Tw Cen MT" panose="020B0602020104020603"/>
                <a:ea typeface="맑은 고딕" panose="020B0503020000020004" pitchFamily="50" charset="-127"/>
              </a:endParaRPr>
            </a:p>
          </p:txBody>
        </p: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4E8368E0-8240-27C2-C92D-2332650AF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0887" b="12067"/>
            <a:stretch/>
          </p:blipFill>
          <p:spPr>
            <a:xfrm>
              <a:off x="5008604" y="6223601"/>
              <a:ext cx="7175157" cy="589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2600888"/>
      </p:ext>
    </p:extLst>
  </p:cSld>
  <p:clrMapOvr>
    <a:masterClrMapping/>
  </p:clrMapOvr>
</p:sld>
</file>

<file path=ppt/theme/theme1.xml><?xml version="1.0" encoding="utf-8"?>
<a:theme xmlns:a="http://schemas.openxmlformats.org/drawingml/2006/main" name="물방울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TM04033925[[fn=물방울]]</Template>
  <TotalTime>5648</TotalTime>
  <Words>49</Words>
  <Application>Microsoft Office PowerPoint</Application>
  <PresentationFormat>와이드스크린</PresentationFormat>
  <Paragraphs>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나눔명조 ExtraBold</vt:lpstr>
      <vt:lpstr>Arial</vt:lpstr>
      <vt:lpstr>Arial Black</vt:lpstr>
      <vt:lpstr>Tw Cen MT</vt:lpstr>
      <vt:lpstr>물방울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변 은숙</dc:creator>
  <cp:lastModifiedBy>변 은숙</cp:lastModifiedBy>
  <cp:revision>8</cp:revision>
  <dcterms:created xsi:type="dcterms:W3CDTF">2023-04-09T06:19:58Z</dcterms:created>
  <dcterms:modified xsi:type="dcterms:W3CDTF">2023-05-24T06:51:22Z</dcterms:modified>
</cp:coreProperties>
</file>